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19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48C09-CE3B-9847-8622-D43B63C72D41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315A1-620C-9047-8FDE-775C09E97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315A1-620C-9047-8FDE-775C09E9702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D985D-41A0-4705-858A-FEEDE5B81603}" type="datetime1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E64C338D-1C18-014A-B786-5385A7BD571A}" type="datetimeFigureOut">
              <a:rPr lang="en-US" smtClean="0"/>
              <a:pPr/>
              <a:t>2/10/11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196C9A18-0C98-A44C-A807-42131276C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nlrbpress.pdf" TargetMode="Externa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4770783"/>
            <a:ext cx="7583488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National Labor Relations 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7926" y="6240808"/>
            <a:ext cx="7583487" cy="488109"/>
          </a:xfrm>
        </p:spPr>
        <p:txBody>
          <a:bodyPr>
            <a:normAutofit/>
          </a:bodyPr>
          <a:lstStyle/>
          <a:p>
            <a:r>
              <a:rPr lang="en-US" dirty="0" smtClean="0"/>
              <a:t>By: Tadd Maddalozzo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73" y="216854"/>
            <a:ext cx="7958340" cy="4553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16081"/>
            <a:ext cx="7583488" cy="5341919"/>
          </a:xfrm>
        </p:spPr>
        <p:txBody>
          <a:bodyPr>
            <a:normAutofit/>
          </a:bodyPr>
          <a:lstStyle/>
          <a:p>
            <a:r>
              <a:rPr lang="en-US" dirty="0" smtClean="0"/>
              <a:t>Growing need for a national labor policy</a:t>
            </a:r>
          </a:p>
          <a:p>
            <a:r>
              <a:rPr lang="en-US" dirty="0" smtClean="0"/>
              <a:t>War Labor Board: WW1</a:t>
            </a:r>
          </a:p>
          <a:p>
            <a:pPr lvl="1"/>
            <a:r>
              <a:rPr lang="en-US" dirty="0" smtClean="0"/>
              <a:t>Labor and management disputes</a:t>
            </a:r>
          </a:p>
          <a:p>
            <a:r>
              <a:rPr lang="en-US" dirty="0" smtClean="0"/>
              <a:t>Railway Labor Act</a:t>
            </a:r>
          </a:p>
          <a:p>
            <a:pPr lvl="1"/>
            <a:r>
              <a:rPr lang="en-US" dirty="0" smtClean="0"/>
              <a:t>Importance of collective bargaining</a:t>
            </a:r>
          </a:p>
          <a:p>
            <a:r>
              <a:rPr lang="en-US" dirty="0" smtClean="0"/>
              <a:t>Norris-LaGuardia Act</a:t>
            </a:r>
          </a:p>
          <a:p>
            <a:pPr lvl="1"/>
            <a:r>
              <a:rPr lang="en-US" dirty="0" smtClean="0"/>
              <a:t>Cut the power of the courts to issue injunctions against strikes, absent violence or fraud.</a:t>
            </a:r>
          </a:p>
          <a:p>
            <a:r>
              <a:rPr lang="en-US" dirty="0" smtClean="0"/>
              <a:t>National Industrial Recovery Act</a:t>
            </a:r>
          </a:p>
          <a:p>
            <a:pPr lvl="1"/>
            <a:r>
              <a:rPr lang="en-US" dirty="0" smtClean="0"/>
              <a:t>Promoted government-industry cooperation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137" y="2114238"/>
            <a:ext cx="2945922" cy="2148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Wagner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747378" cy="4297363"/>
          </a:xfrm>
        </p:spPr>
        <p:txBody>
          <a:bodyPr/>
          <a:lstStyle/>
          <a:p>
            <a:r>
              <a:rPr lang="en-US" dirty="0" smtClean="0"/>
              <a:t>Commonly known as the National Labor Relations Act</a:t>
            </a:r>
          </a:p>
          <a:p>
            <a:r>
              <a:rPr lang="en-US" dirty="0" smtClean="0"/>
              <a:t>Senator Robert Wagner of New York</a:t>
            </a:r>
          </a:p>
          <a:p>
            <a:r>
              <a:rPr lang="en-US" dirty="0" smtClean="0"/>
              <a:t>July 5, 1935</a:t>
            </a:r>
          </a:p>
          <a:p>
            <a:r>
              <a:rPr lang="en-US" dirty="0" smtClean="0"/>
              <a:t>Created the NLRB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450" y="2501920"/>
            <a:ext cx="2935550" cy="3865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960" y="3366118"/>
            <a:ext cx="2290494" cy="2760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17638"/>
            <a:ext cx="7583488" cy="4780243"/>
          </a:xfrm>
        </p:spPr>
        <p:txBody>
          <a:bodyPr/>
          <a:lstStyle/>
          <a:p>
            <a:r>
              <a:rPr lang="en-US" dirty="0" smtClean="0"/>
              <a:t>Enforces codes outlined in the NLR Act</a:t>
            </a:r>
          </a:p>
          <a:p>
            <a:r>
              <a:rPr lang="en-US" dirty="0" smtClean="0"/>
              <a:t>Safeguard employees’ rights to organize</a:t>
            </a:r>
          </a:p>
          <a:p>
            <a:r>
              <a:rPr lang="en-US" dirty="0" smtClean="0"/>
              <a:t>Conduct elections for labor union representation</a:t>
            </a:r>
          </a:p>
          <a:p>
            <a:r>
              <a:rPr lang="en-US" dirty="0" smtClean="0"/>
              <a:t>Investigate and remedy unfair labor practices</a:t>
            </a:r>
          </a:p>
          <a:p>
            <a:r>
              <a:rPr lang="en-US" dirty="0" smtClean="0"/>
              <a:t>5 person board and General Counsel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6756" y="3732982"/>
            <a:ext cx="2527190" cy="24072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061" y="4467856"/>
            <a:ext cx="4591726" cy="1672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Independent Agency of the Federal Government</a:t>
            </a:r>
          </a:p>
          <a:p>
            <a:r>
              <a:rPr lang="en-US" dirty="0" smtClean="0"/>
              <a:t>Members are appointed by the President, with Senate approval</a:t>
            </a:r>
          </a:p>
          <a:p>
            <a:r>
              <a:rPr lang="en-US" dirty="0" smtClean="0"/>
              <a:t>The private sector and U.S. Postal Service</a:t>
            </a:r>
          </a:p>
          <a:p>
            <a:r>
              <a:rPr lang="en-US" dirty="0" smtClean="0"/>
              <a:t>No authority over:</a:t>
            </a:r>
          </a:p>
          <a:p>
            <a:pPr lvl="2"/>
            <a:r>
              <a:rPr lang="en-US" dirty="0" smtClean="0"/>
              <a:t>Governmental employees</a:t>
            </a:r>
          </a:p>
          <a:p>
            <a:pPr lvl="2"/>
            <a:r>
              <a:rPr lang="en-US" dirty="0" smtClean="0"/>
              <a:t>Airlines and railway employees </a:t>
            </a:r>
          </a:p>
          <a:p>
            <a:pPr lvl="2"/>
            <a:r>
              <a:rPr lang="en-US" dirty="0" smtClean="0"/>
              <a:t>Agricultural employees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Settlement reached in case involving women discharged for Facebook comments</a:t>
            </a:r>
          </a:p>
          <a:p>
            <a:pPr lvl="1"/>
            <a:r>
              <a:rPr lang="en-US" dirty="0" smtClean="0"/>
              <a:t>Violation of NLRA- employees allowed to discuss with other co-workers</a:t>
            </a:r>
          </a:p>
          <a:p>
            <a:pPr lvl="1"/>
            <a:r>
              <a:rPr lang="en-US" dirty="0" smtClean="0"/>
              <a:t>Settlement won</a:t>
            </a:r>
          </a:p>
          <a:p>
            <a:r>
              <a:rPr lang="en-US" dirty="0" smtClean="0"/>
              <a:t>Company forced to revise overly-broad rules regarding Internet usage and terms of communications between employees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6" name="Picture 5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666" y="5147023"/>
            <a:ext cx="1101222" cy="1092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 Tape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answer- no.</a:t>
            </a:r>
          </a:p>
          <a:p>
            <a:r>
              <a:rPr lang="en-US" dirty="0" smtClean="0"/>
              <a:t>Promotes employees rights to organize and speak out, to form unions, and so forth</a:t>
            </a:r>
          </a:p>
          <a:p>
            <a:r>
              <a:rPr lang="en-US" dirty="0" smtClean="0"/>
              <a:t>Democracy is for the people, by the people. </a:t>
            </a:r>
          </a:p>
          <a:p>
            <a:r>
              <a:rPr lang="en-US" dirty="0" smtClean="0"/>
              <a:t>NLRB clearly supports individual rights over those in higher, more powerful positions</a:t>
            </a:r>
          </a:p>
          <a:p>
            <a:pPr lvl="1"/>
            <a:r>
              <a:rPr lang="en-US" dirty="0" smtClean="0"/>
              <a:t>Therefore promotes equality and fairness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776" y="4499829"/>
            <a:ext cx="2609409" cy="1739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226</TotalTime>
  <Words>253</Words>
  <Application>Microsoft Macintosh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Exhibit</vt:lpstr>
      <vt:lpstr>National Labor Relations Board</vt:lpstr>
      <vt:lpstr>The Beginning</vt:lpstr>
      <vt:lpstr>The Wagner Bill</vt:lpstr>
      <vt:lpstr>Purpose</vt:lpstr>
      <vt:lpstr>Jurisdiction</vt:lpstr>
      <vt:lpstr>Recent Activity</vt:lpstr>
      <vt:lpstr>Red Tape?</vt:lpstr>
    </vt:vector>
  </TitlesOfParts>
  <Company>Peoria Notre Dame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Labor Relations Board</dc:title>
  <dc:creator>Tadd Maddalozzo</dc:creator>
  <cp:lastModifiedBy>Tadd Maddalozzo</cp:lastModifiedBy>
  <cp:revision>5</cp:revision>
  <dcterms:created xsi:type="dcterms:W3CDTF">2011-02-10T16:26:14Z</dcterms:created>
  <dcterms:modified xsi:type="dcterms:W3CDTF">2011-02-10T16:30:53Z</dcterms:modified>
</cp:coreProperties>
</file>